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9" r:id="rId1"/>
  </p:sldMasterIdLst>
  <p:notesMasterIdLst>
    <p:notesMasterId r:id="rId17"/>
  </p:notesMasterIdLst>
  <p:sldIdLst>
    <p:sldId id="256" r:id="rId2"/>
    <p:sldId id="273" r:id="rId3"/>
    <p:sldId id="280" r:id="rId4"/>
    <p:sldId id="274" r:id="rId5"/>
    <p:sldId id="275" r:id="rId6"/>
    <p:sldId id="286" r:id="rId7"/>
    <p:sldId id="276" r:id="rId8"/>
    <p:sldId id="277" r:id="rId9"/>
    <p:sldId id="284" r:id="rId10"/>
    <p:sldId id="278" r:id="rId11"/>
    <p:sldId id="279" r:id="rId12"/>
    <p:sldId id="287" r:id="rId13"/>
    <p:sldId id="288" r:id="rId14"/>
    <p:sldId id="282" r:id="rId15"/>
    <p:sldId id="272" r:id="rId1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pos="4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4E"/>
    <a:srgbClr val="373A3E"/>
    <a:srgbClr val="DC3E18"/>
    <a:srgbClr val="00A884"/>
    <a:srgbClr val="004C3B"/>
    <a:srgbClr val="3B3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9" autoAdjust="0"/>
    <p:restoredTop sz="96433" autoAdjust="0"/>
  </p:normalViewPr>
  <p:slideViewPr>
    <p:cSldViewPr showGuides="1">
      <p:cViewPr varScale="1">
        <p:scale>
          <a:sx n="111" d="100"/>
          <a:sy n="111" d="100"/>
        </p:scale>
        <p:origin x="1212" y="102"/>
      </p:cViewPr>
      <p:guideLst>
        <p:guide orient="horz" pos="2160"/>
        <p:guide pos="3120"/>
        <p:guide pos="444"/>
      </p:guideLst>
    </p:cSldViewPr>
  </p:slideViewPr>
  <p:outlineViewPr>
    <p:cViewPr>
      <p:scale>
        <a:sx n="33" d="100"/>
        <a:sy n="33" d="100"/>
      </p:scale>
      <p:origin x="0" y="-19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C10D7-D35B-45DB-A47C-EC81B0BB0A84}" type="datetimeFigureOut">
              <a:rPr lang="de-DE" smtClean="0"/>
              <a:t>17.10.2017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38B08-69C1-44A2-9834-CCE0FBC2A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349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C8EDEC-3B2C-4424-BED0-9F2FB0F5C1BB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61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2.png"/><Relationship Id="rId7" Type="http://schemas.openxmlformats.org/officeDocument/2006/relationships/image" Target="../media/image8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2.png"/><Relationship Id="rId7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0" b="22301"/>
          <a:stretch/>
        </p:blipFill>
        <p:spPr>
          <a:xfrm>
            <a:off x="0" y="2375536"/>
            <a:ext cx="9906000" cy="417646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-26988"/>
            <a:ext cx="9906000" cy="2987676"/>
          </a:xfrm>
          <a:prstGeom prst="rect">
            <a:avLst/>
          </a:prstGeom>
          <a:solidFill>
            <a:srgbClr val="002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pic>
        <p:nvPicPr>
          <p:cNvPr id="4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8" y="296863"/>
            <a:ext cx="159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0" y="5661025"/>
            <a:ext cx="9906000" cy="11969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632520" y="2276872"/>
            <a:ext cx="8640960" cy="432000"/>
          </a:xfrm>
        </p:spPr>
        <p:txBody>
          <a:bodyPr lIns="0" rIns="0"/>
          <a:lstStyle>
            <a:lvl1pPr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16" name="Textplatzhalt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32520" y="6120000"/>
            <a:ext cx="8938518" cy="432000"/>
          </a:xfrm>
        </p:spPr>
        <p:txBody>
          <a:bodyPr lIns="0" rIns="0" anchor="ctr" anchorCtr="0"/>
          <a:lstStyle>
            <a:lvl1pPr marL="0" indent="0" algn="r">
              <a:buNone/>
              <a:defRPr sz="16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Kunde und Projektname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35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der 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200025" y="479425"/>
            <a:ext cx="9526588" cy="4286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Zitat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2002367"/>
            <a:ext cx="9905999" cy="2866794"/>
          </a:xfrm>
          <a:prstGeom prst="rect">
            <a:avLst/>
          </a:prstGeom>
          <a:solidFill>
            <a:srgbClr val="373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32519" y="2002368"/>
            <a:ext cx="8684281" cy="2866794"/>
          </a:xfrm>
        </p:spPr>
        <p:txBody>
          <a:bodyPr anchor="ctr" anchorCtr="0"/>
          <a:lstStyle>
            <a:lvl1pPr marL="0" indent="0">
              <a:buClr>
                <a:schemeClr val="accent4"/>
              </a:buClr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„Formatvorlagen des Textmasters bearbeiten“</a:t>
            </a:r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32519" y="4869161"/>
            <a:ext cx="8684281" cy="648072"/>
          </a:xfrm>
        </p:spPr>
        <p:txBody>
          <a:bodyPr anchor="ctr" anchorCtr="0"/>
          <a:lstStyle>
            <a:lvl1pPr marL="0" indent="0">
              <a:buClr>
                <a:schemeClr val="accent4"/>
              </a:buClr>
              <a:buNone/>
              <a:defRPr sz="1600" baseline="0">
                <a:solidFill>
                  <a:srgbClr val="373A3E"/>
                </a:solidFill>
              </a:defRPr>
            </a:lvl1pPr>
            <a:lvl2pPr marL="4572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Emil Exempel</a:t>
            </a:r>
          </a:p>
        </p:txBody>
      </p:sp>
    </p:spTree>
    <p:extLst>
      <p:ext uri="{BB962C8B-B14F-4D97-AF65-F5344CB8AC3E}">
        <p14:creationId xmlns:p14="http://schemas.microsoft.com/office/powerpoint/2010/main" val="180272205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906000" cy="6857544"/>
          </a:xfrm>
        </p:spPr>
        <p:txBody>
          <a:bodyPr/>
          <a:lstStyle>
            <a:lvl1pPr marL="0" indent="0">
              <a:buNone/>
              <a:tabLst>
                <a:tab pos="2063750" algn="l"/>
              </a:tabLst>
              <a:defRPr/>
            </a:lvl1pPr>
          </a:lstStyle>
          <a:p>
            <a:r>
              <a:rPr lang="de-DE" dirty="0" smtClean="0"/>
              <a:t>Vollbild</a:t>
            </a:r>
            <a:endParaRPr lang="de-DE" dirty="0"/>
          </a:p>
        </p:txBody>
      </p:sp>
      <p:sp>
        <p:nvSpPr>
          <p:cNvPr id="9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9316800" y="6642100"/>
            <a:ext cx="387350" cy="215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hteck 5"/>
          <p:cNvSpPr>
            <a:spLocks noChangeArrowheads="1"/>
          </p:cNvSpPr>
          <p:nvPr userDrawn="1"/>
        </p:nvSpPr>
        <p:spPr bwMode="auto">
          <a:xfrm>
            <a:off x="200025" y="6642100"/>
            <a:ext cx="12522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sz="800" dirty="0">
                <a:solidFill>
                  <a:schemeClr val="bg1"/>
                </a:solidFill>
              </a:rPr>
              <a:t>© Materna GmbH </a:t>
            </a:r>
            <a:r>
              <a:rPr lang="de-DE" sz="800" dirty="0" smtClean="0">
                <a:solidFill>
                  <a:schemeClr val="bg1"/>
                </a:solidFill>
              </a:rPr>
              <a:t>2017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11" name="Rechteck 11"/>
          <p:cNvSpPr>
            <a:spLocks noChangeArrowheads="1"/>
          </p:cNvSpPr>
          <p:nvPr userDrawn="1"/>
        </p:nvSpPr>
        <p:spPr bwMode="auto">
          <a:xfrm>
            <a:off x="0" y="6642100"/>
            <a:ext cx="9906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sz="800" dirty="0">
                <a:solidFill>
                  <a:schemeClr val="bg1"/>
                </a:solidFill>
              </a:rPr>
              <a:t>www.materna.de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0025" y="479425"/>
            <a:ext cx="9526588" cy="4286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Zitat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10628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1"/>
          </p:nvPr>
        </p:nvSpPr>
        <p:spPr>
          <a:xfrm>
            <a:off x="200024" y="1268760"/>
            <a:ext cx="9504126" cy="5040560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2892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mit Ige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1"/>
          </p:nvPr>
        </p:nvSpPr>
        <p:spPr>
          <a:xfrm>
            <a:off x="2792760" y="0"/>
            <a:ext cx="4320480" cy="6858000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9316800" y="6642100"/>
            <a:ext cx="387350" cy="215900"/>
          </a:xfrm>
          <a:prstGeom prst="rect">
            <a:avLst/>
          </a:prstGeom>
        </p:spPr>
        <p:txBody>
          <a:bodyPr wrap="none">
            <a:spAutoFit/>
          </a:bodyPr>
          <a:lstStyle>
            <a:lvl1pPr algn="r" eaLnBrk="1" hangingPunct="1">
              <a:defRPr lang="de-DE" sz="8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F9D4A2C-D42F-450C-8248-85CF4EC7F37C}" type="slidenum">
              <a:rPr smtClean="0"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1029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2002366"/>
            <a:ext cx="9905999" cy="3186863"/>
          </a:xfrm>
          <a:prstGeom prst="rect">
            <a:avLst/>
          </a:prstGeom>
          <a:solidFill>
            <a:srgbClr val="373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1" r="26739"/>
          <a:stretch/>
        </p:blipFill>
        <p:spPr>
          <a:xfrm>
            <a:off x="6909985" y="1988889"/>
            <a:ext cx="2363495" cy="3186863"/>
          </a:xfrm>
          <a:prstGeom prst="rect">
            <a:avLst/>
          </a:prstGeom>
        </p:spPr>
      </p:pic>
      <p:pic>
        <p:nvPicPr>
          <p:cNvPr id="8" name="Grafik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267502"/>
            <a:ext cx="159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0025" y="479425"/>
            <a:ext cx="9526588" cy="4286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Hello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6109" y="2750410"/>
            <a:ext cx="4626891" cy="2191308"/>
          </a:xfrm>
        </p:spPr>
        <p:txBody>
          <a:bodyPr lIns="0" rIns="0" anchor="ctr" anchorCtr="0"/>
          <a:lstStyle>
            <a:lvl1pPr marL="0" indent="0">
              <a:buClr>
                <a:schemeClr val="accent4"/>
              </a:buClr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Emil Exempel</a:t>
            </a:r>
          </a:p>
          <a:p>
            <a:pPr lvl="0"/>
            <a:r>
              <a:rPr lang="de-DE" dirty="0" smtClean="0"/>
              <a:t>Art </a:t>
            </a:r>
            <a:r>
              <a:rPr lang="de-DE" dirty="0" err="1" smtClean="0"/>
              <a:t>Director</a:t>
            </a:r>
            <a:endParaRPr lang="de-DE" dirty="0" smtClean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909985" y="5301207"/>
            <a:ext cx="2363495" cy="1152129"/>
          </a:xfrm>
        </p:spPr>
        <p:txBody>
          <a:bodyPr lIns="0" rIns="0" anchor="t" anchorCtr="0"/>
          <a:lstStyle>
            <a:lvl1pPr marL="0" indent="0" algn="l">
              <a:buClr>
                <a:schemeClr val="accent4"/>
              </a:buClr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Clr>
                <a:schemeClr val="accent4"/>
              </a:buClr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Emil Exempel</a:t>
            </a:r>
          </a:p>
          <a:p>
            <a:pPr algn="l"/>
            <a:r>
              <a:rPr lang="de-DE" sz="1100" b="0" kern="0" dirty="0" smtClean="0">
                <a:solidFill>
                  <a:schemeClr val="accent5"/>
                </a:solidFill>
              </a:rPr>
              <a:t>Emil.exempel@materna.de</a:t>
            </a:r>
          </a:p>
          <a:p>
            <a:pPr algn="l"/>
            <a:r>
              <a:rPr lang="de-DE" sz="1100" b="0" kern="0" dirty="0" smtClean="0">
                <a:solidFill>
                  <a:schemeClr val="accent5"/>
                </a:solidFill>
              </a:rPr>
              <a:t>+49 231 5599 </a:t>
            </a:r>
            <a:r>
              <a:rPr lang="de-DE" sz="1100" b="0" kern="0" dirty="0" err="1" smtClean="0">
                <a:solidFill>
                  <a:schemeClr val="accent5"/>
                </a:solidFill>
              </a:rPr>
              <a:t>xxxx</a:t>
            </a:r>
            <a:endParaRPr lang="de-DE" sz="1100" b="0" kern="0" dirty="0" smtClean="0">
              <a:solidFill>
                <a:schemeClr val="accent5"/>
              </a:solidFill>
            </a:endParaRPr>
          </a:p>
          <a:p>
            <a:pPr algn="l"/>
            <a:r>
              <a:rPr lang="de-DE" sz="1100" b="0" kern="0" dirty="0" smtClean="0">
                <a:solidFill>
                  <a:schemeClr val="accent5"/>
                </a:solidFill>
              </a:rPr>
              <a:t>+49 231 5599 </a:t>
            </a:r>
            <a:r>
              <a:rPr lang="de-DE" sz="1100" b="0" kern="0" dirty="0" err="1" smtClean="0">
                <a:solidFill>
                  <a:schemeClr val="accent5"/>
                </a:solidFill>
              </a:rPr>
              <a:t>xxxx</a:t>
            </a:r>
            <a:endParaRPr lang="de-DE" sz="1100" b="0" kern="0" dirty="0" smtClean="0">
              <a:solidFill>
                <a:schemeClr val="accent5"/>
              </a:solidFill>
            </a:endParaRPr>
          </a:p>
          <a:p>
            <a:pPr algn="l"/>
            <a:r>
              <a:rPr lang="de-DE" sz="1100" b="0" kern="0" dirty="0" smtClean="0">
                <a:solidFill>
                  <a:schemeClr val="accent5"/>
                </a:solidFill>
              </a:rPr>
              <a:t>www.materna.de</a:t>
            </a:r>
            <a:endParaRPr lang="de-DE" sz="1100" b="0" kern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6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9316800" y="6642100"/>
            <a:ext cx="387350" cy="215900"/>
          </a:xfrm>
          <a:prstGeom prst="rect">
            <a:avLst/>
          </a:prstGeom>
        </p:spPr>
        <p:txBody>
          <a:bodyPr wrap="none">
            <a:spAutoFit/>
          </a:bodyPr>
          <a:lstStyle>
            <a:lvl1pPr algn="r" eaLnBrk="1" hangingPunct="1">
              <a:defRPr lang="de-DE" sz="8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F9D4A2C-D42F-450C-8248-85CF4EC7F37C}" type="slidenum">
              <a:rPr smtClean="0"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832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9316800" y="6642100"/>
            <a:ext cx="387350" cy="215900"/>
          </a:xfrm>
          <a:prstGeom prst="rect">
            <a:avLst/>
          </a:prstGeom>
        </p:spPr>
        <p:txBody>
          <a:bodyPr wrap="none">
            <a:spAutoFit/>
          </a:bodyPr>
          <a:lstStyle>
            <a:lvl1pPr algn="r" eaLnBrk="1" hangingPunct="1">
              <a:defRPr lang="de-DE" sz="8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F9D4A2C-D42F-450C-8248-85CF4EC7F37C}" type="slidenum">
              <a:rPr smtClean="0"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923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8691"/>
          <a:stretch/>
        </p:blipFill>
        <p:spPr>
          <a:xfrm>
            <a:off x="0" y="2185023"/>
            <a:ext cx="9906000" cy="405228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-26988"/>
            <a:ext cx="9906000" cy="2987676"/>
          </a:xfrm>
          <a:prstGeom prst="rect">
            <a:avLst/>
          </a:prstGeom>
          <a:solidFill>
            <a:srgbClr val="002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pic>
        <p:nvPicPr>
          <p:cNvPr id="4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8" y="296863"/>
            <a:ext cx="159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0" y="5661025"/>
            <a:ext cx="9906000" cy="11969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7353189" y="5474892"/>
            <a:ext cx="2261394" cy="332586"/>
            <a:chOff x="436806" y="5514782"/>
            <a:chExt cx="3360497" cy="494233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4943" y="5514782"/>
              <a:ext cx="494233" cy="494233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806" y="5515298"/>
              <a:ext cx="493200" cy="493200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564" y="5515298"/>
              <a:ext cx="493200" cy="493200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6185" y="5515298"/>
              <a:ext cx="493200" cy="49320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5355" y="5515298"/>
              <a:ext cx="512570" cy="49320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4103" y="5515298"/>
              <a:ext cx="493200" cy="49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0000" y="2520000"/>
            <a:ext cx="3600000" cy="432000"/>
          </a:xfrm>
        </p:spPr>
        <p:txBody>
          <a:bodyPr/>
          <a:lstStyle>
            <a:lvl1pPr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Thema hier eingeben</a:t>
            </a:r>
            <a:endParaRPr lang="de-DE" dirty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0" y="6120000"/>
            <a:ext cx="3960000" cy="432000"/>
          </a:xfrm>
        </p:spPr>
        <p:txBody>
          <a:bodyPr/>
          <a:lstStyle>
            <a:lvl1pPr marL="0" indent="0"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Vortragstitel hier eingeben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552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1" b="30500"/>
          <a:stretch/>
        </p:blipFill>
        <p:spPr>
          <a:xfrm>
            <a:off x="0" y="2186779"/>
            <a:ext cx="7185248" cy="384015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-26988"/>
            <a:ext cx="9906000" cy="2987676"/>
          </a:xfrm>
          <a:prstGeom prst="rect">
            <a:avLst/>
          </a:prstGeom>
          <a:solidFill>
            <a:srgbClr val="002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pic>
        <p:nvPicPr>
          <p:cNvPr id="4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8" y="296863"/>
            <a:ext cx="159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0" y="5661025"/>
            <a:ext cx="9906000" cy="11969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53189" y="5474892"/>
            <a:ext cx="2261394" cy="332586"/>
            <a:chOff x="436806" y="5514782"/>
            <a:chExt cx="3360497" cy="494233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4943" y="5514782"/>
              <a:ext cx="494233" cy="494233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806" y="5515298"/>
              <a:ext cx="493200" cy="4932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564" y="5515298"/>
              <a:ext cx="493200" cy="49320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6185" y="5515298"/>
              <a:ext cx="493200" cy="49320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5355" y="5515298"/>
              <a:ext cx="512570" cy="493200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4103" y="5515298"/>
              <a:ext cx="493200" cy="493200"/>
            </a:xfrm>
            <a:prstGeom prst="rect">
              <a:avLst/>
            </a:prstGeom>
          </p:spPr>
        </p:pic>
      </p:grp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720000" y="2520000"/>
            <a:ext cx="3600000" cy="432000"/>
          </a:xfrm>
        </p:spPr>
        <p:txBody>
          <a:bodyPr/>
          <a:lstStyle>
            <a:lvl1pPr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Thema hier eingeben</a:t>
            </a:r>
            <a:endParaRPr lang="de-DE" dirty="0"/>
          </a:p>
        </p:txBody>
      </p:sp>
      <p:sp>
        <p:nvSpPr>
          <p:cNvPr id="23" name="Textplatzhalt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0" y="6120000"/>
            <a:ext cx="3960000" cy="432000"/>
          </a:xfrm>
        </p:spPr>
        <p:txBody>
          <a:bodyPr/>
          <a:lstStyle>
            <a:lvl1pPr marL="0" indent="0"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Vortragstitel hier eingeben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477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6989"/>
            <a:ext cx="9906000" cy="5688013"/>
          </a:xfrm>
          <a:prstGeom prst="rect">
            <a:avLst/>
          </a:prstGeom>
          <a:solidFill>
            <a:srgbClr val="002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pic>
        <p:nvPicPr>
          <p:cNvPr id="4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8" y="296863"/>
            <a:ext cx="159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0" y="5661025"/>
            <a:ext cx="9906000" cy="11969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632520" y="2276872"/>
            <a:ext cx="8640960" cy="432000"/>
          </a:xfrm>
        </p:spPr>
        <p:txBody>
          <a:bodyPr lIns="0" rIns="0"/>
          <a:lstStyle>
            <a:lvl1pPr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Title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 kein passendes Bild</a:t>
            </a:r>
            <a:endParaRPr lang="de-DE" dirty="0"/>
          </a:p>
        </p:txBody>
      </p:sp>
      <p:sp>
        <p:nvSpPr>
          <p:cNvPr id="7" name="Textplatzhalt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32520" y="6120000"/>
            <a:ext cx="8938518" cy="432000"/>
          </a:xfrm>
        </p:spPr>
        <p:txBody>
          <a:bodyPr lIns="0" rIns="0" anchor="ctr" anchorCtr="0"/>
          <a:lstStyle>
            <a:lvl1pPr marL="0" indent="0" algn="r">
              <a:buNone/>
              <a:defRPr sz="16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Kunde und Projektname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9380" y="2857994"/>
            <a:ext cx="8634099" cy="432001"/>
          </a:xfrm>
        </p:spPr>
        <p:txBody>
          <a:bodyPr lIns="0" rIns="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083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00025" y="479425"/>
            <a:ext cx="9526588" cy="4286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Agenda.</a:t>
            </a:r>
            <a:endParaRPr lang="de-DE" dirty="0"/>
          </a:p>
        </p:txBody>
      </p:sp>
      <p:sp>
        <p:nvSpPr>
          <p:cNvPr id="22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9316800" y="6642100"/>
            <a:ext cx="387350" cy="215900"/>
          </a:xfrm>
        </p:spPr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5" name="Textplatzhalt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2072680" y="1281629"/>
            <a:ext cx="5759450" cy="5027691"/>
          </a:xfrm>
        </p:spPr>
        <p:txBody>
          <a:bodyPr anchor="ctr" anchorCtr="0"/>
          <a:lstStyle>
            <a:lvl1pPr marL="0" indent="0">
              <a:lnSpc>
                <a:spcPct val="150000"/>
              </a:lnSpc>
              <a:buFontTx/>
              <a:buNone/>
              <a:defRPr sz="3600" b="1">
                <a:solidFill>
                  <a:schemeClr val="accent4"/>
                </a:solidFill>
              </a:defRPr>
            </a:lvl1pPr>
            <a:lvl2pPr marL="355600" indent="0">
              <a:lnSpc>
                <a:spcPct val="150000"/>
              </a:lnSpc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</a:lstStyle>
          <a:p>
            <a:pPr lvl="0"/>
            <a:r>
              <a:rPr lang="de-DE" dirty="0" err="1" smtClean="0"/>
              <a:t>Agendapunkt</a:t>
            </a:r>
            <a:r>
              <a:rPr lang="de-DE" dirty="0" smtClean="0"/>
              <a:t> 1</a:t>
            </a:r>
          </a:p>
          <a:p>
            <a:pPr lvl="1"/>
            <a:r>
              <a:rPr lang="de-DE" dirty="0" err="1" smtClean="0"/>
              <a:t>Agendapunkt</a:t>
            </a:r>
            <a:r>
              <a:rPr lang="de-DE" dirty="0" smtClean="0"/>
              <a:t> 2</a:t>
            </a:r>
          </a:p>
          <a:p>
            <a:pPr lvl="1"/>
            <a:r>
              <a:rPr lang="de-DE" dirty="0" err="1" smtClean="0"/>
              <a:t>Agendapunkt</a:t>
            </a:r>
            <a:r>
              <a:rPr lang="de-DE" dirty="0" smtClean="0"/>
              <a:t> 3</a:t>
            </a:r>
          </a:p>
          <a:p>
            <a:pPr lvl="1"/>
            <a:r>
              <a:rPr lang="de-DE" dirty="0" err="1" smtClean="0"/>
              <a:t>Agendapunkt</a:t>
            </a:r>
            <a:r>
              <a:rPr lang="de-DE" dirty="0" smtClean="0"/>
              <a:t> 4</a:t>
            </a:r>
          </a:p>
          <a:p>
            <a:pPr lvl="1"/>
            <a:r>
              <a:rPr lang="de-DE" dirty="0" err="1" smtClean="0"/>
              <a:t>Agendapunkt</a:t>
            </a:r>
            <a:r>
              <a:rPr lang="de-DE" dirty="0" smtClean="0"/>
              <a:t> 5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6" name="Rechteck 5"/>
          <p:cNvSpPr/>
          <p:nvPr userDrawn="1"/>
        </p:nvSpPr>
        <p:spPr>
          <a:xfrm>
            <a:off x="0" y="6597352"/>
            <a:ext cx="9906000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376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6989"/>
            <a:ext cx="9906000" cy="6884989"/>
          </a:xfrm>
          <a:prstGeom prst="rect">
            <a:avLst/>
          </a:prstGeom>
          <a:solidFill>
            <a:srgbClr val="002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9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9316800" y="6642100"/>
            <a:ext cx="387350" cy="215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hteck 5"/>
          <p:cNvSpPr>
            <a:spLocks noChangeArrowheads="1"/>
          </p:cNvSpPr>
          <p:nvPr userDrawn="1"/>
        </p:nvSpPr>
        <p:spPr bwMode="auto">
          <a:xfrm>
            <a:off x="200025" y="6642100"/>
            <a:ext cx="12522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sz="800" dirty="0">
                <a:solidFill>
                  <a:schemeClr val="bg1"/>
                </a:solidFill>
              </a:rPr>
              <a:t>© Materna GmbH </a:t>
            </a:r>
            <a:r>
              <a:rPr lang="de-DE" sz="800" dirty="0" smtClean="0">
                <a:solidFill>
                  <a:schemeClr val="bg1"/>
                </a:solidFill>
              </a:rPr>
              <a:t>2017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11" name="Rechteck 11"/>
          <p:cNvSpPr>
            <a:spLocks noChangeArrowheads="1"/>
          </p:cNvSpPr>
          <p:nvPr userDrawn="1"/>
        </p:nvSpPr>
        <p:spPr bwMode="auto">
          <a:xfrm>
            <a:off x="0" y="6642100"/>
            <a:ext cx="9906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sz="800" dirty="0">
                <a:solidFill>
                  <a:schemeClr val="bg1"/>
                </a:solidFill>
              </a:rPr>
              <a:t>www.materna.de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632520" y="3199505"/>
            <a:ext cx="8640960" cy="432000"/>
          </a:xfrm>
        </p:spPr>
        <p:txBody>
          <a:bodyPr lIns="0" rIns="0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err="1" smtClean="0"/>
              <a:t>Kapiteltrenner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597352"/>
            <a:ext cx="9906000" cy="260648"/>
          </a:xfrm>
          <a:prstGeom prst="rect">
            <a:avLst/>
          </a:prstGeom>
          <a:solidFill>
            <a:srgbClr val="002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5399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mit Hintergrund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906000" cy="6857544"/>
          </a:xfrm>
        </p:spPr>
        <p:txBody>
          <a:bodyPr/>
          <a:lstStyle>
            <a:lvl1pPr marL="0" indent="0">
              <a:buNone/>
              <a:tabLst>
                <a:tab pos="2063750" algn="l"/>
              </a:tabLst>
              <a:defRPr/>
            </a:lvl1pPr>
          </a:lstStyle>
          <a:p>
            <a:r>
              <a:rPr lang="de-DE" dirty="0" smtClean="0"/>
              <a:t>Vollbild</a:t>
            </a:r>
            <a:endParaRPr lang="de-DE" dirty="0"/>
          </a:p>
        </p:txBody>
      </p:sp>
      <p:sp>
        <p:nvSpPr>
          <p:cNvPr id="9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9316800" y="6642100"/>
            <a:ext cx="387350" cy="215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hteck 5"/>
          <p:cNvSpPr>
            <a:spLocks noChangeArrowheads="1"/>
          </p:cNvSpPr>
          <p:nvPr userDrawn="1"/>
        </p:nvSpPr>
        <p:spPr bwMode="auto">
          <a:xfrm>
            <a:off x="200025" y="6642100"/>
            <a:ext cx="12522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sz="800" dirty="0">
                <a:solidFill>
                  <a:schemeClr val="bg1"/>
                </a:solidFill>
              </a:rPr>
              <a:t>© Materna GmbH </a:t>
            </a:r>
            <a:r>
              <a:rPr lang="de-DE" sz="800" dirty="0" smtClean="0">
                <a:solidFill>
                  <a:schemeClr val="bg1"/>
                </a:solidFill>
              </a:rPr>
              <a:t>2017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11" name="Rechteck 11"/>
          <p:cNvSpPr>
            <a:spLocks noChangeArrowheads="1"/>
          </p:cNvSpPr>
          <p:nvPr userDrawn="1"/>
        </p:nvSpPr>
        <p:spPr bwMode="auto">
          <a:xfrm>
            <a:off x="0" y="6642100"/>
            <a:ext cx="9906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sz="800" dirty="0">
                <a:solidFill>
                  <a:schemeClr val="bg1"/>
                </a:solidFill>
              </a:rPr>
              <a:t>www.materna.de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32520" y="3199505"/>
            <a:ext cx="8640960" cy="432000"/>
          </a:xfrm>
        </p:spPr>
        <p:txBody>
          <a:bodyPr lIns="0" rIns="0"/>
          <a:lstStyle>
            <a:lvl1pPr algn="ctr">
              <a:defRPr sz="4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err="1" smtClean="0"/>
              <a:t>Kapiteltrenner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161994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1" y="1278187"/>
            <a:ext cx="4592959" cy="5040560"/>
          </a:xfrm>
          <a:prstGeom prst="rect">
            <a:avLst/>
          </a:prstGeom>
          <a:solidFill>
            <a:srgbClr val="373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200025" y="479425"/>
            <a:ext cx="9526588" cy="4286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Vergleich.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>
          <a:xfrm>
            <a:off x="200025" y="1556792"/>
            <a:ext cx="4176713" cy="4536033"/>
          </a:xfrm>
        </p:spPr>
        <p:txBody>
          <a:bodyPr/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5313041" y="1278187"/>
            <a:ext cx="4592959" cy="5040560"/>
          </a:xfrm>
          <a:prstGeom prst="rect">
            <a:avLst/>
          </a:prstGeom>
          <a:solidFill>
            <a:srgbClr val="373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5513065" y="1556792"/>
            <a:ext cx="4176713" cy="4536033"/>
          </a:xfrm>
        </p:spPr>
        <p:txBody>
          <a:bodyPr/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16811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5313040" y="1278187"/>
            <a:ext cx="4413573" cy="5040560"/>
          </a:xfrm>
        </p:spPr>
        <p:txBody>
          <a:bodyPr/>
          <a:lstStyle>
            <a:lvl1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4pPr>
            <a:lvl5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6642100"/>
            <a:ext cx="8985448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1"/>
          </p:nvPr>
        </p:nvSpPr>
        <p:spPr>
          <a:xfrm>
            <a:off x="0" y="1278186"/>
            <a:ext cx="4592961" cy="5579813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3975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9316800" y="6642100"/>
            <a:ext cx="387350" cy="215900"/>
          </a:xfrm>
          <a:prstGeom prst="rect">
            <a:avLst/>
          </a:prstGeom>
        </p:spPr>
        <p:txBody>
          <a:bodyPr wrap="none">
            <a:spAutoFit/>
          </a:bodyPr>
          <a:lstStyle>
            <a:lvl1pPr algn="r" eaLnBrk="1" hangingPunct="1">
              <a:defRPr lang="de-DE" sz="8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F9D4A2C-D42F-450C-8248-85CF4EC7F37C}" type="slidenum">
              <a:rPr smtClean="0"/>
              <a:pPr>
                <a:defRPr/>
              </a:pPr>
              <a:t>‹Nr.›</a:t>
            </a:fld>
            <a:endParaRPr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1829" y="1284206"/>
            <a:ext cx="9504125" cy="5040560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4370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200025" y="479425"/>
            <a:ext cx="9526588" cy="4286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Zweispaltiger Text.</a:t>
            </a:r>
            <a:endParaRPr lang="de-DE" dirty="0"/>
          </a:p>
        </p:txBody>
      </p:sp>
      <p:sp>
        <p:nvSpPr>
          <p:cNvPr id="8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200025" y="1283281"/>
            <a:ext cx="4413573" cy="5040560"/>
          </a:xfrm>
        </p:spPr>
        <p:txBody>
          <a:bodyPr/>
          <a:lstStyle>
            <a:lvl1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4pPr>
            <a:lvl5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5313040" y="1283281"/>
            <a:ext cx="4413573" cy="5040560"/>
          </a:xfrm>
        </p:spPr>
        <p:txBody>
          <a:bodyPr/>
          <a:lstStyle>
            <a:lvl1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4pPr>
            <a:lvl5pPr>
              <a:buClr>
                <a:schemeClr val="accent4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45711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200025" y="479425"/>
            <a:ext cx="952658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00025" y="1772816"/>
            <a:ext cx="950412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28" name="Rechteck 5"/>
          <p:cNvSpPr>
            <a:spLocks noChangeArrowheads="1"/>
          </p:cNvSpPr>
          <p:nvPr/>
        </p:nvSpPr>
        <p:spPr bwMode="auto">
          <a:xfrm>
            <a:off x="200025" y="6642100"/>
            <a:ext cx="12522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sz="800" dirty="0"/>
              <a:t>© Materna GmbH </a:t>
            </a:r>
            <a:r>
              <a:rPr lang="de-DE" sz="800" dirty="0" smtClean="0"/>
              <a:t>2017</a:t>
            </a:r>
            <a:endParaRPr lang="de-DE" sz="800" dirty="0"/>
          </a:p>
        </p:txBody>
      </p:sp>
      <p:sp>
        <p:nvSpPr>
          <p:cNvPr id="7" name="Rechteck 11"/>
          <p:cNvSpPr>
            <a:spLocks noChangeArrowheads="1"/>
          </p:cNvSpPr>
          <p:nvPr/>
        </p:nvSpPr>
        <p:spPr bwMode="auto">
          <a:xfrm>
            <a:off x="0" y="6642100"/>
            <a:ext cx="9906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sz="800" dirty="0"/>
              <a:t>www.materna.de</a:t>
            </a: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9316800" y="6642100"/>
            <a:ext cx="387350" cy="215900"/>
          </a:xfrm>
          <a:prstGeom prst="rect">
            <a:avLst/>
          </a:prstGeom>
        </p:spPr>
        <p:txBody>
          <a:bodyPr wrap="none">
            <a:spAutoFit/>
          </a:bodyPr>
          <a:lstStyle>
            <a:lvl1pPr algn="r" eaLnBrk="1" hangingPunct="1">
              <a:defRPr lang="de-DE" sz="80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130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2" r:id="rId2"/>
    <p:sldLayoutId id="2147483721" r:id="rId3"/>
    <p:sldLayoutId id="2147483713" r:id="rId4"/>
    <p:sldLayoutId id="2147483722" r:id="rId5"/>
    <p:sldLayoutId id="2147483714" r:id="rId6"/>
    <p:sldLayoutId id="2147483707" r:id="rId7"/>
    <p:sldLayoutId id="2147483681" r:id="rId8"/>
    <p:sldLayoutId id="2147483720" r:id="rId9"/>
    <p:sldLayoutId id="2147483709" r:id="rId10"/>
    <p:sldLayoutId id="2147483715" r:id="rId11"/>
    <p:sldLayoutId id="2147483716" r:id="rId12"/>
    <p:sldLayoutId id="2147483719" r:id="rId13"/>
    <p:sldLayoutId id="2147483708" r:id="rId14"/>
    <p:sldLayoutId id="2147483682" r:id="rId15"/>
    <p:sldLayoutId id="2147483683" r:id="rId16"/>
    <p:sldLayoutId id="2147483680" r:id="rId17"/>
    <p:sldLayoutId id="2147483697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214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214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214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214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214E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214E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214E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214E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214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DC3E00"/>
        </a:buClr>
        <a:buFont typeface="Wingdings" panose="05000000000000000000" pitchFamily="2" charset="2"/>
        <a:buChar char="§"/>
        <a:defRPr sz="2000">
          <a:solidFill>
            <a:srgbClr val="00214E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DC3E00"/>
        </a:buClr>
        <a:buFont typeface="Wingdings" panose="05000000000000000000" pitchFamily="2" charset="2"/>
        <a:buChar char="§"/>
        <a:defRPr>
          <a:solidFill>
            <a:srgbClr val="00214E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DC3E00"/>
        </a:buClr>
        <a:buFont typeface="Wingdings" panose="05000000000000000000" pitchFamily="2" charset="2"/>
        <a:buChar char="§"/>
        <a:defRPr sz="1600">
          <a:solidFill>
            <a:srgbClr val="00214E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DC3E00"/>
        </a:buClr>
        <a:buFont typeface="Wingdings" panose="05000000000000000000" pitchFamily="2" charset="2"/>
        <a:buChar char="§"/>
        <a:defRPr sz="1400">
          <a:solidFill>
            <a:srgbClr val="00214E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C3E00"/>
        </a:buClr>
        <a:buFont typeface="Wingdings" panose="05000000000000000000" pitchFamily="2" charset="2"/>
        <a:buChar char="§"/>
        <a:defRPr sz="1400">
          <a:solidFill>
            <a:srgbClr val="00214E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26D22"/>
        </a:buClr>
        <a:buFont typeface="Wingdings" pitchFamily="2" charset="2"/>
        <a:buChar char="§"/>
        <a:defRPr sz="1400">
          <a:solidFill>
            <a:srgbClr val="00214E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26D22"/>
        </a:buClr>
        <a:buFont typeface="Wingdings" pitchFamily="2" charset="2"/>
        <a:buChar char="§"/>
        <a:defRPr sz="1400">
          <a:solidFill>
            <a:srgbClr val="00214E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26D22"/>
        </a:buClr>
        <a:buFont typeface="Wingdings" pitchFamily="2" charset="2"/>
        <a:buChar char="§"/>
        <a:defRPr sz="1400">
          <a:solidFill>
            <a:srgbClr val="00214E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26D22"/>
        </a:buClr>
        <a:buFont typeface="Wingdings" pitchFamily="2" charset="2"/>
        <a:buChar char="§"/>
        <a:defRPr sz="1400">
          <a:solidFill>
            <a:srgbClr val="00214E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plus.google.com/+MaternaDe" TargetMode="External"/><Relationship Id="rId18" Type="http://schemas.openxmlformats.org/officeDocument/2006/relationships/hyperlink" Target="http://www.materna-newmedia.de/blog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wmf"/><Relationship Id="rId12" Type="http://schemas.openxmlformats.org/officeDocument/2006/relationships/hyperlink" Target="http://www.xing.com/companies/MATERNAGMBH" TargetMode="Externa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://blog.materna.de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11" Type="http://schemas.openxmlformats.org/officeDocument/2006/relationships/hyperlink" Target="http://www.twitter.com/materna_gmbh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hyperlink" Target="http://www.facebook.com/maternagmbh" TargetMode="External"/><Relationship Id="rId4" Type="http://schemas.microsoft.com/office/2007/relationships/hdphoto" Target="../media/hdphoto1.wdp"/><Relationship Id="rId9" Type="http://schemas.openxmlformats.org/officeDocument/2006/relationships/image" Target="../media/image22.jpeg"/><Relationship Id="rId14" Type="http://schemas.openxmlformats.org/officeDocument/2006/relationships/hyperlink" Target="http://www.youtube.com/user/MATERNAGmb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Emil.Exempel@materna.de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Muster.de Relaunch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Musterkunde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503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Vorteile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  <a:p>
            <a:r>
              <a:rPr lang="de-DE" dirty="0" err="1" smtClean="0"/>
              <a:t>Consetetur</a:t>
            </a:r>
            <a:r>
              <a:rPr lang="de-DE" dirty="0" smtClean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  <a:p>
            <a:pPr lvl="1"/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endParaRPr lang="de-DE" dirty="0"/>
          </a:p>
          <a:p>
            <a:pPr lvl="1"/>
            <a:r>
              <a:rPr lang="de-DE" dirty="0" err="1" smtClean="0"/>
              <a:t>Tempor</a:t>
            </a:r>
            <a:r>
              <a:rPr lang="de-DE" dirty="0" smtClean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 smtClean="0"/>
              <a:t>erat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16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Zweispaltiger Text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  <a:p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  <a:p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endParaRPr lang="de-DE" dirty="0"/>
          </a:p>
          <a:p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endParaRPr lang="de-DE" dirty="0"/>
          </a:p>
          <a:p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  <a:p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  <a:p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endParaRPr lang="de-DE" dirty="0"/>
          </a:p>
          <a:p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endParaRPr lang="de-DE" dirty="0"/>
          </a:p>
          <a:p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97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 smtClean="0"/>
              <a:t>“Design </a:t>
            </a:r>
            <a:r>
              <a:rPr lang="en-US" i="1" dirty="0"/>
              <a:t>is not just what it looks like and feels like. Design is how it works</a:t>
            </a:r>
            <a:r>
              <a:rPr lang="en-US" i="1" dirty="0" smtClean="0"/>
              <a:t>.”</a:t>
            </a:r>
            <a:endParaRPr lang="de-DE" i="1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Steve Jobs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671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" b="46985"/>
          <a:stretch/>
        </p:blipFill>
        <p:spPr/>
      </p:pic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5" name="Legende mit Linie 1 4"/>
          <p:cNvSpPr/>
          <p:nvPr/>
        </p:nvSpPr>
        <p:spPr>
          <a:xfrm>
            <a:off x="0" y="836712"/>
            <a:ext cx="2880320" cy="792088"/>
          </a:xfrm>
          <a:prstGeom prst="borderCallout1">
            <a:avLst>
              <a:gd name="adj1" fmla="val 52074"/>
              <a:gd name="adj2" fmla="val 99889"/>
              <a:gd name="adj3" fmla="val 107740"/>
              <a:gd name="adj4" fmla="val 138727"/>
            </a:avLst>
          </a:prstGeom>
          <a:solidFill>
            <a:srgbClr val="373A3E"/>
          </a:solidFill>
          <a:ln>
            <a:solidFill>
              <a:srgbClr val="373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l"/>
            <a:r>
              <a:rPr lang="de-DE" dirty="0" smtClean="0"/>
              <a:t>Neutraler Hinweis</a:t>
            </a:r>
            <a:r>
              <a:rPr lang="de-DE" baseline="0" dirty="0" smtClean="0"/>
              <a:t> zum Screenshot</a:t>
            </a:r>
            <a:endParaRPr lang="de-DE" dirty="0"/>
          </a:p>
        </p:txBody>
      </p:sp>
      <p:sp>
        <p:nvSpPr>
          <p:cNvPr id="6" name="Legende mit Linie 1 5"/>
          <p:cNvSpPr/>
          <p:nvPr/>
        </p:nvSpPr>
        <p:spPr>
          <a:xfrm>
            <a:off x="0" y="2252055"/>
            <a:ext cx="2880320" cy="792088"/>
          </a:xfrm>
          <a:prstGeom prst="borderCallout1">
            <a:avLst>
              <a:gd name="adj1" fmla="val 52074"/>
              <a:gd name="adj2" fmla="val 99889"/>
              <a:gd name="adj3" fmla="val 107740"/>
              <a:gd name="adj4" fmla="val 138727"/>
            </a:avLst>
          </a:prstGeom>
          <a:solidFill>
            <a:srgbClr val="00A884"/>
          </a:solidFill>
          <a:ln>
            <a:solidFill>
              <a:srgbClr val="00A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de-DE" dirty="0"/>
              <a:t>Positiver Hinweis zum Screenshot</a:t>
            </a:r>
          </a:p>
        </p:txBody>
      </p:sp>
      <p:sp>
        <p:nvSpPr>
          <p:cNvPr id="7" name="Legende mit Linie 1 6"/>
          <p:cNvSpPr/>
          <p:nvPr/>
        </p:nvSpPr>
        <p:spPr>
          <a:xfrm>
            <a:off x="10031" y="3506124"/>
            <a:ext cx="2880320" cy="792088"/>
          </a:xfrm>
          <a:prstGeom prst="borderCallout1">
            <a:avLst>
              <a:gd name="adj1" fmla="val 52074"/>
              <a:gd name="adj2" fmla="val 99889"/>
              <a:gd name="adj3" fmla="val 107740"/>
              <a:gd name="adj4" fmla="val 138727"/>
            </a:avLst>
          </a:prstGeom>
          <a:solidFill>
            <a:srgbClr val="DC3E18"/>
          </a:solidFill>
          <a:ln>
            <a:solidFill>
              <a:srgbClr val="DC3E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de-DE" dirty="0"/>
              <a:t>Warnhinweis zum Screenshot</a:t>
            </a:r>
          </a:p>
        </p:txBody>
      </p:sp>
      <p:sp>
        <p:nvSpPr>
          <p:cNvPr id="8" name="Legende mit Linie 1 7"/>
          <p:cNvSpPr/>
          <p:nvPr/>
        </p:nvSpPr>
        <p:spPr>
          <a:xfrm>
            <a:off x="7025680" y="836712"/>
            <a:ext cx="2880320" cy="792088"/>
          </a:xfrm>
          <a:prstGeom prst="borderCallout1">
            <a:avLst>
              <a:gd name="adj1" fmla="val 49693"/>
              <a:gd name="adj2" fmla="val 395"/>
              <a:gd name="adj3" fmla="val 112500"/>
              <a:gd name="adj4" fmla="val -38333"/>
            </a:avLst>
          </a:prstGeom>
          <a:solidFill>
            <a:srgbClr val="373A3E"/>
          </a:solidFill>
          <a:ln>
            <a:solidFill>
              <a:srgbClr val="373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l"/>
            <a:r>
              <a:rPr lang="de-DE" dirty="0" smtClean="0"/>
              <a:t>Neutraler Hinweis</a:t>
            </a:r>
            <a:r>
              <a:rPr lang="de-DE" baseline="0" dirty="0" smtClean="0"/>
              <a:t> zum Screenshot</a:t>
            </a:r>
            <a:endParaRPr lang="de-DE" dirty="0"/>
          </a:p>
        </p:txBody>
      </p:sp>
      <p:sp>
        <p:nvSpPr>
          <p:cNvPr id="9" name="Legende mit Linie 1 8"/>
          <p:cNvSpPr/>
          <p:nvPr/>
        </p:nvSpPr>
        <p:spPr>
          <a:xfrm>
            <a:off x="7025680" y="3501008"/>
            <a:ext cx="2880320" cy="792088"/>
          </a:xfrm>
          <a:prstGeom prst="borderCallout1">
            <a:avLst>
              <a:gd name="adj1" fmla="val 49693"/>
              <a:gd name="adj2" fmla="val 395"/>
              <a:gd name="adj3" fmla="val 112500"/>
              <a:gd name="adj4" fmla="val -38333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l"/>
            <a:r>
              <a:rPr lang="de-DE" dirty="0" smtClean="0"/>
              <a:t>Warnhinweis</a:t>
            </a:r>
            <a:r>
              <a:rPr lang="de-DE" baseline="0" dirty="0" smtClean="0"/>
              <a:t> zum Screenshot</a:t>
            </a:r>
            <a:endParaRPr lang="de-DE" dirty="0"/>
          </a:p>
        </p:txBody>
      </p:sp>
      <p:sp>
        <p:nvSpPr>
          <p:cNvPr id="10" name="Legende mit Linie 1 9"/>
          <p:cNvSpPr/>
          <p:nvPr/>
        </p:nvSpPr>
        <p:spPr>
          <a:xfrm>
            <a:off x="7025680" y="2252055"/>
            <a:ext cx="2880320" cy="792088"/>
          </a:xfrm>
          <a:prstGeom prst="borderCallout1">
            <a:avLst>
              <a:gd name="adj1" fmla="val 49693"/>
              <a:gd name="adj2" fmla="val 395"/>
              <a:gd name="adj3" fmla="val 112500"/>
              <a:gd name="adj4" fmla="val -38333"/>
            </a:avLst>
          </a:prstGeom>
          <a:solidFill>
            <a:srgbClr val="00A884"/>
          </a:solidFill>
          <a:ln>
            <a:solidFill>
              <a:srgbClr val="00A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l"/>
            <a:r>
              <a:rPr lang="de-DE" dirty="0" smtClean="0"/>
              <a:t>Positiver Hinweis</a:t>
            </a:r>
            <a:r>
              <a:rPr lang="de-DE" baseline="0" dirty="0" smtClean="0"/>
              <a:t> zum Screenshot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8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Bühne</a:t>
            </a:r>
            <a:endParaRPr lang="de-DE" dirty="0"/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5" r="11638" b="86318"/>
          <a:stretch/>
        </p:blipFill>
        <p:spPr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Legende mit Linie 1 3"/>
          <p:cNvSpPr/>
          <p:nvPr/>
        </p:nvSpPr>
        <p:spPr>
          <a:xfrm>
            <a:off x="6681192" y="115962"/>
            <a:ext cx="2880320" cy="792088"/>
          </a:xfrm>
          <a:prstGeom prst="borderCallout1">
            <a:avLst>
              <a:gd name="adj1" fmla="val 49693"/>
              <a:gd name="adj2" fmla="val 395"/>
              <a:gd name="adj3" fmla="val 143765"/>
              <a:gd name="adj4" fmla="val -29404"/>
            </a:avLst>
          </a:prstGeom>
          <a:solidFill>
            <a:srgbClr val="373A3E"/>
          </a:solidFill>
          <a:ln>
            <a:solidFill>
              <a:srgbClr val="373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l"/>
            <a:r>
              <a:rPr lang="de-DE" dirty="0" smtClean="0"/>
              <a:t>Neutraler Hinweis</a:t>
            </a:r>
            <a:r>
              <a:rPr lang="de-DE" baseline="0" dirty="0" smtClean="0"/>
              <a:t> zum Screenshot</a:t>
            </a:r>
            <a:endParaRPr lang="de-DE" dirty="0"/>
          </a:p>
        </p:txBody>
      </p:sp>
      <p:sp>
        <p:nvSpPr>
          <p:cNvPr id="5" name="Legende mit Linie 1 4"/>
          <p:cNvSpPr/>
          <p:nvPr/>
        </p:nvSpPr>
        <p:spPr>
          <a:xfrm>
            <a:off x="6321152" y="5013176"/>
            <a:ext cx="2880320" cy="792088"/>
          </a:xfrm>
          <a:prstGeom prst="borderCallout1">
            <a:avLst>
              <a:gd name="adj1" fmla="val 49693"/>
              <a:gd name="adj2" fmla="val 395"/>
              <a:gd name="adj3" fmla="val -58258"/>
              <a:gd name="adj4" fmla="val -4957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l"/>
            <a:r>
              <a:rPr lang="de-DE" dirty="0" smtClean="0"/>
              <a:t>Warnhinweis</a:t>
            </a:r>
            <a:r>
              <a:rPr lang="de-DE" baseline="0" dirty="0" smtClean="0"/>
              <a:t> zum Screenshot</a:t>
            </a:r>
            <a:endParaRPr lang="de-DE" dirty="0"/>
          </a:p>
        </p:txBody>
      </p:sp>
      <p:sp>
        <p:nvSpPr>
          <p:cNvPr id="6" name="Legende mit Linie 1 5"/>
          <p:cNvSpPr/>
          <p:nvPr/>
        </p:nvSpPr>
        <p:spPr>
          <a:xfrm>
            <a:off x="6465168" y="2276872"/>
            <a:ext cx="2880320" cy="792088"/>
          </a:xfrm>
          <a:prstGeom prst="borderCallout1">
            <a:avLst>
              <a:gd name="adj1" fmla="val 49693"/>
              <a:gd name="adj2" fmla="val 395"/>
              <a:gd name="adj3" fmla="val 112500"/>
              <a:gd name="adj4" fmla="val -38333"/>
            </a:avLst>
          </a:prstGeom>
          <a:solidFill>
            <a:srgbClr val="00A884"/>
          </a:solidFill>
          <a:ln>
            <a:solidFill>
              <a:srgbClr val="00A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l"/>
            <a:r>
              <a:rPr lang="de-DE" dirty="0" smtClean="0"/>
              <a:t>Positiver Hinweis</a:t>
            </a:r>
            <a:r>
              <a:rPr lang="de-DE" baseline="0" dirty="0" smtClean="0"/>
              <a:t> zum Screenshot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763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1628775"/>
            <a:ext cx="9906000" cy="3529013"/>
          </a:xfrm>
          <a:prstGeom prst="rect">
            <a:avLst/>
          </a:prstGeom>
          <a:solidFill>
            <a:srgbClr val="373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00" y="1788435"/>
            <a:ext cx="2088232" cy="62945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1774" y="2852936"/>
            <a:ext cx="2880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Vernetzt.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817096" y="2852936"/>
            <a:ext cx="2880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Kontakt.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817096" y="3573016"/>
            <a:ext cx="2880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Materna GmbH</a:t>
            </a:r>
            <a:br>
              <a:rPr lang="de-DE" sz="1400" b="1" dirty="0">
                <a:solidFill>
                  <a:schemeClr val="bg1"/>
                </a:solidFill>
              </a:rPr>
            </a:br>
            <a:r>
              <a:rPr lang="de-DE" sz="1400" b="1" dirty="0">
                <a:solidFill>
                  <a:schemeClr val="bg1"/>
                </a:solidFill>
              </a:rPr>
              <a:t>Information &amp; Communications</a:t>
            </a:r>
          </a:p>
          <a:p>
            <a:r>
              <a:rPr lang="de-DE" sz="1400" dirty="0" err="1">
                <a:solidFill>
                  <a:schemeClr val="bg1"/>
                </a:solidFill>
              </a:rPr>
              <a:t>Voßkuhle</a:t>
            </a:r>
            <a:r>
              <a:rPr lang="de-DE" sz="1400" dirty="0">
                <a:solidFill>
                  <a:schemeClr val="bg1"/>
                </a:solidFill>
              </a:rPr>
              <a:t> 37</a:t>
            </a:r>
          </a:p>
          <a:p>
            <a:r>
              <a:rPr lang="de-DE" sz="1400" dirty="0">
                <a:solidFill>
                  <a:schemeClr val="bg1"/>
                </a:solidFill>
              </a:rPr>
              <a:t>44141 Dortmund</a:t>
            </a:r>
          </a:p>
          <a:p>
            <a:r>
              <a:rPr lang="de-DE" sz="1400" dirty="0">
                <a:solidFill>
                  <a:schemeClr val="bg1"/>
                </a:solidFill>
              </a:rPr>
              <a:t>+49 231 5599-00</a:t>
            </a:r>
          </a:p>
          <a:p>
            <a:r>
              <a:rPr lang="de-DE" sz="1400" dirty="0">
                <a:solidFill>
                  <a:schemeClr val="bg1"/>
                </a:solidFill>
              </a:rPr>
              <a:t>marketing@materna.de</a:t>
            </a:r>
          </a:p>
        </p:txBody>
      </p:sp>
      <p:grpSp>
        <p:nvGrpSpPr>
          <p:cNvPr id="14" name="Gruppieren 13"/>
          <p:cNvGrpSpPr/>
          <p:nvPr/>
        </p:nvGrpSpPr>
        <p:grpSpPr>
          <a:xfrm>
            <a:off x="4750291" y="3644900"/>
            <a:ext cx="620791" cy="620792"/>
            <a:chOff x="1672188" y="2060575"/>
            <a:chExt cx="914400" cy="914400"/>
          </a:xfrm>
        </p:grpSpPr>
        <p:sp>
          <p:nvSpPr>
            <p:cNvPr id="9" name="Ellipse 8"/>
            <p:cNvSpPr/>
            <p:nvPr/>
          </p:nvSpPr>
          <p:spPr>
            <a:xfrm>
              <a:off x="1672188" y="206057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963" y="2286178"/>
              <a:ext cx="527931" cy="504468"/>
            </a:xfrm>
            <a:prstGeom prst="rect">
              <a:avLst/>
            </a:prstGeom>
          </p:spPr>
        </p:pic>
      </p:grpSp>
      <p:grpSp>
        <p:nvGrpSpPr>
          <p:cNvPr id="17" name="Gruppieren 16"/>
          <p:cNvGrpSpPr/>
          <p:nvPr/>
        </p:nvGrpSpPr>
        <p:grpSpPr>
          <a:xfrm>
            <a:off x="1063908" y="3644900"/>
            <a:ext cx="620791" cy="620792"/>
            <a:chOff x="1315610" y="2060575"/>
            <a:chExt cx="914400" cy="914400"/>
          </a:xfrm>
        </p:grpSpPr>
        <p:sp>
          <p:nvSpPr>
            <p:cNvPr id="24" name="Ellipse 23"/>
            <p:cNvSpPr/>
            <p:nvPr/>
          </p:nvSpPr>
          <p:spPr>
            <a:xfrm>
              <a:off x="1315610" y="206057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431" y="2307033"/>
              <a:ext cx="462758" cy="462758"/>
            </a:xfrm>
            <a:prstGeom prst="rect">
              <a:avLst/>
            </a:prstGeom>
          </p:spPr>
        </p:pic>
      </p:grpSp>
      <p:grpSp>
        <p:nvGrpSpPr>
          <p:cNvPr id="18" name="Gruppieren 17"/>
          <p:cNvGrpSpPr/>
          <p:nvPr/>
        </p:nvGrpSpPr>
        <p:grpSpPr>
          <a:xfrm>
            <a:off x="324578" y="3644900"/>
            <a:ext cx="620791" cy="620792"/>
            <a:chOff x="2559365" y="2060575"/>
            <a:chExt cx="914400" cy="914400"/>
          </a:xfrm>
        </p:grpSpPr>
        <p:sp>
          <p:nvSpPr>
            <p:cNvPr id="28" name="Ellipse 27"/>
            <p:cNvSpPr/>
            <p:nvPr/>
          </p:nvSpPr>
          <p:spPr>
            <a:xfrm>
              <a:off x="2559365" y="206057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5132" y="2286178"/>
              <a:ext cx="482866" cy="482866"/>
            </a:xfrm>
            <a:prstGeom prst="rect">
              <a:avLst/>
            </a:prstGeom>
          </p:spPr>
        </p:pic>
      </p:grpSp>
      <p:grpSp>
        <p:nvGrpSpPr>
          <p:cNvPr id="20" name="Gruppieren 19"/>
          <p:cNvGrpSpPr/>
          <p:nvPr/>
        </p:nvGrpSpPr>
        <p:grpSpPr>
          <a:xfrm>
            <a:off x="2542567" y="3644900"/>
            <a:ext cx="620791" cy="620792"/>
            <a:chOff x="3739239" y="2060575"/>
            <a:chExt cx="914400" cy="914400"/>
          </a:xfrm>
        </p:grpSpPr>
        <p:sp>
          <p:nvSpPr>
            <p:cNvPr id="30" name="Ellipse 29"/>
            <p:cNvSpPr/>
            <p:nvPr/>
          </p:nvSpPr>
          <p:spPr>
            <a:xfrm>
              <a:off x="3739239" y="206057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83" y="2307033"/>
              <a:ext cx="444971" cy="444971"/>
            </a:xfrm>
            <a:prstGeom prst="rect">
              <a:avLst/>
            </a:prstGeom>
          </p:spPr>
        </p:pic>
      </p:grpSp>
      <p:grpSp>
        <p:nvGrpSpPr>
          <p:cNvPr id="22" name="Gruppieren 21"/>
          <p:cNvGrpSpPr/>
          <p:nvPr/>
        </p:nvGrpSpPr>
        <p:grpSpPr>
          <a:xfrm>
            <a:off x="1803237" y="3644900"/>
            <a:ext cx="620791" cy="620792"/>
            <a:chOff x="4772471" y="2060575"/>
            <a:chExt cx="914400" cy="914400"/>
          </a:xfrm>
        </p:grpSpPr>
        <p:sp>
          <p:nvSpPr>
            <p:cNvPr id="31" name="Ellipse 30"/>
            <p:cNvSpPr/>
            <p:nvPr/>
          </p:nvSpPr>
          <p:spPr>
            <a:xfrm>
              <a:off x="4772471" y="206057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06" t="10625" r="7475" b="46063"/>
            <a:stretch/>
          </p:blipFill>
          <p:spPr>
            <a:xfrm>
              <a:off x="4935740" y="2238505"/>
              <a:ext cx="554162" cy="599585"/>
            </a:xfrm>
            <a:prstGeom prst="rect">
              <a:avLst/>
            </a:prstGeom>
          </p:spPr>
        </p:pic>
      </p:grpSp>
      <p:sp>
        <p:nvSpPr>
          <p:cNvPr id="32" name="Ellipse 31"/>
          <p:cNvSpPr/>
          <p:nvPr/>
        </p:nvSpPr>
        <p:spPr>
          <a:xfrm>
            <a:off x="3281896" y="3644900"/>
            <a:ext cx="620791" cy="620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hlinkClick r:id="rId10"/>
          </p:cNvPr>
          <p:cNvSpPr/>
          <p:nvPr/>
        </p:nvSpPr>
        <p:spPr>
          <a:xfrm>
            <a:off x="316442" y="3652859"/>
            <a:ext cx="622181" cy="6221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hlinkClick r:id="rId11"/>
          </p:cNvPr>
          <p:cNvSpPr/>
          <p:nvPr/>
        </p:nvSpPr>
        <p:spPr>
          <a:xfrm>
            <a:off x="1069976" y="3652859"/>
            <a:ext cx="622181" cy="6221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hlinkClick r:id="rId12"/>
          </p:cNvPr>
          <p:cNvSpPr/>
          <p:nvPr/>
        </p:nvSpPr>
        <p:spPr>
          <a:xfrm>
            <a:off x="1789643" y="3652859"/>
            <a:ext cx="622181" cy="6221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hlinkClick r:id="rId13"/>
          </p:cNvPr>
          <p:cNvSpPr/>
          <p:nvPr/>
        </p:nvSpPr>
        <p:spPr>
          <a:xfrm>
            <a:off x="2534710" y="3652859"/>
            <a:ext cx="622181" cy="6221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hlinkClick r:id="rId14"/>
          </p:cNvPr>
          <p:cNvSpPr/>
          <p:nvPr/>
        </p:nvSpPr>
        <p:spPr>
          <a:xfrm>
            <a:off x="4736976" y="3652859"/>
            <a:ext cx="622181" cy="6221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86" y="3738340"/>
            <a:ext cx="440668" cy="440668"/>
          </a:xfrm>
          <a:prstGeom prst="rect">
            <a:avLst/>
          </a:prstGeom>
        </p:spPr>
      </p:pic>
      <p:sp>
        <p:nvSpPr>
          <p:cNvPr id="51" name="Ellipse 50">
            <a:hlinkClick r:id="rId16"/>
          </p:cNvPr>
          <p:cNvSpPr/>
          <p:nvPr/>
        </p:nvSpPr>
        <p:spPr>
          <a:xfrm>
            <a:off x="3280858" y="3643332"/>
            <a:ext cx="622181" cy="6221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4020297" y="3646592"/>
            <a:ext cx="620791" cy="620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87" y="3740032"/>
            <a:ext cx="440668" cy="440668"/>
          </a:xfrm>
          <a:prstGeom prst="rect">
            <a:avLst/>
          </a:prstGeom>
        </p:spPr>
      </p:pic>
      <p:sp>
        <p:nvSpPr>
          <p:cNvPr id="44" name="Ellipse 43">
            <a:hlinkClick r:id="rId18"/>
          </p:cNvPr>
          <p:cNvSpPr/>
          <p:nvPr/>
        </p:nvSpPr>
        <p:spPr>
          <a:xfrm>
            <a:off x="4016896" y="3645024"/>
            <a:ext cx="622181" cy="6221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81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Microsite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Solutions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Musterkunde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Expert Review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776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b="1" dirty="0" smtClean="0"/>
              <a:t>Emil Exempel</a:t>
            </a:r>
          </a:p>
          <a:p>
            <a:r>
              <a:rPr lang="de-DE" b="0" dirty="0" smtClean="0"/>
              <a:t>Art </a:t>
            </a:r>
            <a:r>
              <a:rPr lang="de-DE" b="0" dirty="0" err="1" smtClean="0"/>
              <a:t>Director</a:t>
            </a:r>
            <a:endParaRPr lang="de-DE" b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Emil Exempel</a:t>
            </a:r>
          </a:p>
          <a:p>
            <a:r>
              <a:rPr lang="de-DE" dirty="0" smtClean="0">
                <a:hlinkClick r:id="rId2"/>
              </a:rPr>
              <a:t>Emil.Exempel@materna.de</a:t>
            </a:r>
            <a:endParaRPr lang="de-DE" dirty="0" smtClean="0"/>
          </a:p>
          <a:p>
            <a:r>
              <a:rPr lang="de-DE" dirty="0" smtClean="0"/>
              <a:t>Tel. 0123123123</a:t>
            </a:r>
          </a:p>
          <a:p>
            <a:r>
              <a:rPr lang="de-DE" dirty="0" smtClean="0"/>
              <a:t>materna.de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1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072680" y="548680"/>
            <a:ext cx="5759450" cy="5760639"/>
          </a:xfrm>
        </p:spPr>
        <p:txBody>
          <a:bodyPr/>
          <a:lstStyle/>
          <a:p>
            <a:r>
              <a:rPr lang="de-DE" dirty="0" smtClean="0"/>
              <a:t>Status quo</a:t>
            </a:r>
          </a:p>
          <a:p>
            <a:pPr marL="355600" lvl="1"/>
            <a:r>
              <a:rPr lang="de-DE" dirty="0" smtClean="0"/>
              <a:t>Blick in den Wettbewerb</a:t>
            </a:r>
          </a:p>
          <a:p>
            <a:pPr marL="355600" lvl="1"/>
            <a:r>
              <a:rPr lang="de-DE" dirty="0" smtClean="0"/>
              <a:t>Konzeptansätze</a:t>
            </a:r>
          </a:p>
          <a:p>
            <a:pPr marL="355600" lvl="1"/>
            <a:r>
              <a:rPr lang="de-DE" dirty="0" smtClean="0"/>
              <a:t>Look &amp; </a:t>
            </a:r>
            <a:r>
              <a:rPr lang="de-DE" dirty="0" err="1" smtClean="0"/>
              <a:t>Feel</a:t>
            </a:r>
            <a:endParaRPr lang="de-DE" dirty="0" smtClean="0"/>
          </a:p>
          <a:p>
            <a:pPr marL="355600" lvl="1"/>
            <a:r>
              <a:rPr lang="de-DE" dirty="0" smtClean="0"/>
              <a:t>Next </a:t>
            </a:r>
            <a:r>
              <a:rPr lang="de-DE" dirty="0" err="1" smtClean="0"/>
              <a:t>Steps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235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Visual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52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" b="926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Visual Design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10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Ansätze im Vergleich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Variante A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 smtClean="0"/>
              <a:t>amet</a:t>
            </a:r>
            <a:endParaRPr lang="de-DE" dirty="0"/>
          </a:p>
          <a:p>
            <a:r>
              <a:rPr lang="de-DE" dirty="0" err="1" smtClean="0"/>
              <a:t>consetetur</a:t>
            </a:r>
            <a:r>
              <a:rPr lang="de-DE" dirty="0" smtClean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 smtClean="0"/>
              <a:t>elitr</a:t>
            </a:r>
            <a:endParaRPr lang="de-DE" dirty="0" smtClean="0"/>
          </a:p>
          <a:p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 smtClean="0"/>
              <a:t>eirmod</a:t>
            </a:r>
            <a:endParaRPr lang="de-DE" dirty="0" smtClean="0"/>
          </a:p>
          <a:p>
            <a:r>
              <a:rPr lang="de-DE" dirty="0" err="1" smtClean="0"/>
              <a:t>tempor</a:t>
            </a:r>
            <a:r>
              <a:rPr lang="de-DE" dirty="0" smtClean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 smtClean="0"/>
              <a:t>erat</a:t>
            </a:r>
            <a:endParaRPr lang="de-DE" dirty="0"/>
          </a:p>
          <a:p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 smtClean="0"/>
              <a:t>voluptua</a:t>
            </a:r>
            <a:r>
              <a:rPr lang="de-DE" dirty="0" smtClean="0"/>
              <a:t>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Variante </a:t>
            </a:r>
            <a:r>
              <a:rPr lang="de-DE" b="1" dirty="0" smtClean="0"/>
              <a:t>B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  <a:p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  <a:p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endParaRPr lang="de-DE" dirty="0"/>
          </a:p>
          <a:p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endParaRPr lang="de-DE" dirty="0"/>
          </a:p>
          <a:p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60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 mit Text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5" r="11778" b="70338"/>
          <a:stretch/>
        </p:blipFill>
        <p:spPr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  <a:p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  <a:p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endParaRPr lang="de-DE" dirty="0"/>
          </a:p>
          <a:p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endParaRPr lang="de-DE" dirty="0"/>
          </a:p>
          <a:p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99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Vollbild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D4A2C-D42F-450C-8248-85CF4EC7F37C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146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na-Master 2015">
  <a:themeElements>
    <a:clrScheme name="MATERNA">
      <a:dk1>
        <a:srgbClr val="00214E"/>
      </a:dk1>
      <a:lt1>
        <a:sysClr val="window" lastClr="FFFFFF"/>
      </a:lt1>
      <a:dk2>
        <a:srgbClr val="1F497D"/>
      </a:dk2>
      <a:lt2>
        <a:srgbClr val="97AED8"/>
      </a:lt2>
      <a:accent1>
        <a:srgbClr val="C56C04"/>
      </a:accent1>
      <a:accent2>
        <a:srgbClr val="00214E"/>
      </a:accent2>
      <a:accent3>
        <a:srgbClr val="C56C04"/>
      </a:accent3>
      <a:accent4>
        <a:srgbClr val="DC3E18"/>
      </a:accent4>
      <a:accent5>
        <a:srgbClr val="00214E"/>
      </a:accent5>
      <a:accent6>
        <a:srgbClr val="F79646"/>
      </a:accent6>
      <a:hlink>
        <a:srgbClr val="00214E"/>
      </a:hlink>
      <a:folHlink>
        <a:srgbClr val="00214E"/>
      </a:folHlink>
    </a:clrScheme>
    <a:fontScheme name="A-MATERNA_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-MATERNA_2010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-MATERNA_2010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MATERNA_2010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MATERNA_2010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MATERNA_20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MATERNA_20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MATERNA_20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terna-Master 2015 v2" id="{3F556912-43EA-45C2-B16C-302B6EF31108}" vid="{01A9A2AE-252C-4478-B537-EEAD746F1B6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Materna-Master de</Template>
  <TotalTime>0</TotalTime>
  <Words>277</Words>
  <Application>Microsoft Office PowerPoint</Application>
  <PresentationFormat>A4-Papier (210 x 297 mm)</PresentationFormat>
  <Paragraphs>91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Materna-Master 2015</vt:lpstr>
      <vt:lpstr>Muster.de Relaunch </vt:lpstr>
      <vt:lpstr>Microsite Product Solutions</vt:lpstr>
      <vt:lpstr>PowerPoint-Präsentation</vt:lpstr>
      <vt:lpstr>PowerPoint-Präsentation</vt:lpstr>
      <vt:lpstr>Visual Design</vt:lpstr>
      <vt:lpstr>Visual Design</vt:lpstr>
      <vt:lpstr>Die Ansätze im Vergleich</vt:lpstr>
      <vt:lpstr>Bild mit Text</vt:lpstr>
      <vt:lpstr>Vollbild</vt:lpstr>
      <vt:lpstr>Die Vorteile</vt:lpstr>
      <vt:lpstr>Zweispaltiger Text</vt:lpstr>
      <vt:lpstr>PowerPoint-Präsentation</vt:lpstr>
      <vt:lpstr>PowerPoint-Präsentation</vt:lpstr>
      <vt:lpstr>Bühne</vt:lpstr>
      <vt:lpstr>PowerPoint-Präsentation</vt:lpstr>
    </vt:vector>
  </TitlesOfParts>
  <Company>Materna GmbH - Information &amp;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Papenroth, Jens</dc:creator>
  <cp:lastModifiedBy>Molnár, Benjamin</cp:lastModifiedBy>
  <cp:revision>194</cp:revision>
  <cp:lastPrinted>2015-01-12T07:46:00Z</cp:lastPrinted>
  <dcterms:created xsi:type="dcterms:W3CDTF">2017-01-05T08:27:59Z</dcterms:created>
  <dcterms:modified xsi:type="dcterms:W3CDTF">2017-10-17T14:54:10Z</dcterms:modified>
</cp:coreProperties>
</file>